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sldIdLst>
    <p:sldId id="262" r:id="rId2"/>
    <p:sldId id="257" r:id="rId3"/>
  </p:sldIdLst>
  <p:sldSz cx="5327650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75AA"/>
    <a:srgbClr val="A6CCD5"/>
    <a:srgbClr val="B13579"/>
    <a:srgbClr val="D87DAE"/>
    <a:srgbClr val="8AB6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5" autoAdjust="0"/>
    <p:restoredTop sz="94660"/>
  </p:normalViewPr>
  <p:slideViewPr>
    <p:cSldViewPr snapToGrid="0">
      <p:cViewPr>
        <p:scale>
          <a:sx n="66" d="100"/>
          <a:sy n="66" d="100"/>
        </p:scale>
        <p:origin x="2096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4383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E0A58-5552-46B4-96CA-D76A67E4BB16}" type="datetimeFigureOut">
              <a:rPr lang="he-IL" smtClean="0"/>
              <a:t>כ"ח/ניסן/תש"פ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F5F90-97F7-493D-A3D4-531710C1201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764765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2600" y="402483"/>
            <a:ext cx="1148775" cy="6406475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276" y="402483"/>
            <a:ext cx="3379728" cy="6406475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E0A58-5552-46B4-96CA-D76A67E4BB16}" type="datetimeFigureOut">
              <a:rPr lang="he-IL" smtClean="0"/>
              <a:t>כ"ח/ניסן/תש"פ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F5F90-97F7-493D-A3D4-531710C1201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14382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5074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5321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2930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741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8495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תמונה 5">
            <a:extLst>
              <a:ext uri="{FF2B5EF4-FFF2-40B4-BE49-F238E27FC236}">
                <a16:creationId xmlns:a16="http://schemas.microsoft.com/office/drawing/2014/main" id="{4E4D72AF-3450-4EEB-940D-EC896C056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5"/>
            <a:ext cx="5327650" cy="755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897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תמונה 8" descr="תמונה שמכילה צילום מסך&#10;&#10;התיאור נוצר באופן אוטומטי">
            <a:extLst>
              <a:ext uri="{FF2B5EF4-FFF2-40B4-BE49-F238E27FC236}">
                <a16:creationId xmlns:a16="http://schemas.microsoft.com/office/drawing/2014/main" id="{F91E842E-13E0-4BD2-91CF-3FF233F892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5"/>
            <a:ext cx="5327650" cy="7557404"/>
          </a:xfrm>
          <a:prstGeom prst="rect">
            <a:avLst/>
          </a:prstGeom>
        </p:spPr>
      </p:pic>
      <p:sp>
        <p:nvSpPr>
          <p:cNvPr id="12" name="מציין מיקום טקסט 11">
            <a:extLst>
              <a:ext uri="{FF2B5EF4-FFF2-40B4-BE49-F238E27FC236}">
                <a16:creationId xmlns:a16="http://schemas.microsoft.com/office/drawing/2014/main" id="{48733EED-4CBC-4ACD-8AC5-D539CB29AD8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72109" y="1096543"/>
            <a:ext cx="1291737" cy="185629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rgbClr val="5075AA"/>
                </a:solidFill>
                <a:cs typeface="+mj-cs"/>
              </a:defRPr>
            </a:lvl1pPr>
          </a:lstStyle>
          <a:p>
            <a:pPr lvl="0"/>
            <a:r>
              <a:rPr lang="he-IL" dirty="0"/>
              <a:t>למילוי- לחצי</a:t>
            </a:r>
          </a:p>
        </p:txBody>
      </p:sp>
      <p:sp>
        <p:nvSpPr>
          <p:cNvPr id="13" name="מציין מיקום טקסט 11">
            <a:extLst>
              <a:ext uri="{FF2B5EF4-FFF2-40B4-BE49-F238E27FC236}">
                <a16:creationId xmlns:a16="http://schemas.microsoft.com/office/drawing/2014/main" id="{B09A2516-3192-4083-8B84-1F351BCF20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38472" y="1099520"/>
            <a:ext cx="1195885" cy="185629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rgbClr val="5075AA"/>
                </a:solidFill>
                <a:cs typeface="+mj-cs"/>
              </a:defRPr>
            </a:lvl1pPr>
          </a:lstStyle>
          <a:p>
            <a:pPr lvl="0"/>
            <a:r>
              <a:rPr lang="he-IL" dirty="0"/>
              <a:t>למילוי- לחצי</a:t>
            </a:r>
          </a:p>
        </p:txBody>
      </p:sp>
      <p:sp>
        <p:nvSpPr>
          <p:cNvPr id="14" name="מציין מיקום טקסט 11">
            <a:extLst>
              <a:ext uri="{FF2B5EF4-FFF2-40B4-BE49-F238E27FC236}">
                <a16:creationId xmlns:a16="http://schemas.microsoft.com/office/drawing/2014/main" id="{0E40C0F3-882E-4F51-9855-96C56F4FF84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507" y="1600635"/>
            <a:ext cx="4361115" cy="377117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rgbClr val="5075AA"/>
                </a:solidFill>
                <a:cs typeface="+mj-cs"/>
              </a:defRPr>
            </a:lvl1pPr>
          </a:lstStyle>
          <a:p>
            <a:pPr lvl="0"/>
            <a:r>
              <a:rPr lang="he-IL" dirty="0"/>
              <a:t>למילוי- לחצי</a:t>
            </a:r>
          </a:p>
        </p:txBody>
      </p:sp>
      <p:sp>
        <p:nvSpPr>
          <p:cNvPr id="15" name="מציין מיקום טקסט 11">
            <a:extLst>
              <a:ext uri="{FF2B5EF4-FFF2-40B4-BE49-F238E27FC236}">
                <a16:creationId xmlns:a16="http://schemas.microsoft.com/office/drawing/2014/main" id="{DC85843F-6CD1-4D24-86D6-34924AAADD0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6507" y="2280824"/>
            <a:ext cx="4361115" cy="377117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rgbClr val="5075AA"/>
                </a:solidFill>
                <a:cs typeface="+mj-cs"/>
              </a:defRPr>
            </a:lvl1pPr>
          </a:lstStyle>
          <a:p>
            <a:pPr lvl="0"/>
            <a:r>
              <a:rPr lang="he-IL" dirty="0"/>
              <a:t>למילוי- לחצי</a:t>
            </a:r>
          </a:p>
        </p:txBody>
      </p:sp>
      <p:sp>
        <p:nvSpPr>
          <p:cNvPr id="16" name="מציין מיקום טקסט 11">
            <a:extLst>
              <a:ext uri="{FF2B5EF4-FFF2-40B4-BE49-F238E27FC236}">
                <a16:creationId xmlns:a16="http://schemas.microsoft.com/office/drawing/2014/main" id="{CEE2330C-B79E-4676-B318-5C259735D6C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6507" y="2956878"/>
            <a:ext cx="4361115" cy="377117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rgbClr val="5075AA"/>
                </a:solidFill>
                <a:cs typeface="+mj-cs"/>
              </a:defRPr>
            </a:lvl1pPr>
          </a:lstStyle>
          <a:p>
            <a:pPr lvl="0"/>
            <a:r>
              <a:rPr lang="he-IL" dirty="0"/>
              <a:t>למילוי- לחצי</a:t>
            </a:r>
          </a:p>
        </p:txBody>
      </p:sp>
      <p:sp>
        <p:nvSpPr>
          <p:cNvPr id="18" name="מציין מיקום טקסט 11">
            <a:extLst>
              <a:ext uri="{FF2B5EF4-FFF2-40B4-BE49-F238E27FC236}">
                <a16:creationId xmlns:a16="http://schemas.microsoft.com/office/drawing/2014/main" id="{AB8755D8-C212-4A8D-B0B5-DBDE6E13C0B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07895" y="3623781"/>
            <a:ext cx="649727" cy="18562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rgbClr val="5075AA"/>
                </a:solidFill>
                <a:cs typeface="+mj-cs"/>
              </a:defRPr>
            </a:lvl1pPr>
          </a:lstStyle>
          <a:p>
            <a:pPr lvl="0"/>
            <a:r>
              <a:rPr lang="he-IL" dirty="0"/>
              <a:t>למילוי- לחצי</a:t>
            </a:r>
          </a:p>
        </p:txBody>
      </p:sp>
      <p:sp>
        <p:nvSpPr>
          <p:cNvPr id="19" name="מציין מיקום טקסט 11">
            <a:extLst>
              <a:ext uri="{FF2B5EF4-FFF2-40B4-BE49-F238E27FC236}">
                <a16:creationId xmlns:a16="http://schemas.microsoft.com/office/drawing/2014/main" id="{F7CDE38D-BD48-4035-8EEA-4C5911EC742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54850" y="3623780"/>
            <a:ext cx="649727" cy="18562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rgbClr val="5075AA"/>
                </a:solidFill>
                <a:cs typeface="+mj-cs"/>
              </a:defRPr>
            </a:lvl1pPr>
          </a:lstStyle>
          <a:p>
            <a:pPr lvl="0"/>
            <a:r>
              <a:rPr lang="he-IL" dirty="0"/>
              <a:t>למילוי- לחצי</a:t>
            </a:r>
          </a:p>
        </p:txBody>
      </p:sp>
      <p:sp>
        <p:nvSpPr>
          <p:cNvPr id="20" name="מציין מיקום טקסט 11">
            <a:extLst>
              <a:ext uri="{FF2B5EF4-FFF2-40B4-BE49-F238E27FC236}">
                <a16:creationId xmlns:a16="http://schemas.microsoft.com/office/drawing/2014/main" id="{40A98D9E-F961-48AF-A640-AC5C47940FF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901805" y="3623779"/>
            <a:ext cx="649727" cy="18562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rgbClr val="5075AA"/>
                </a:solidFill>
                <a:cs typeface="+mj-cs"/>
              </a:defRPr>
            </a:lvl1pPr>
          </a:lstStyle>
          <a:p>
            <a:pPr lvl="0"/>
            <a:r>
              <a:rPr lang="he-IL" dirty="0"/>
              <a:t>למילוי- לחצי</a:t>
            </a:r>
          </a:p>
        </p:txBody>
      </p:sp>
      <p:sp>
        <p:nvSpPr>
          <p:cNvPr id="21" name="מציין מיקום טקסט 11">
            <a:extLst>
              <a:ext uri="{FF2B5EF4-FFF2-40B4-BE49-F238E27FC236}">
                <a16:creationId xmlns:a16="http://schemas.microsoft.com/office/drawing/2014/main" id="{B0F8F10D-F30F-4CBC-AA99-8A4D7DA39A4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248760" y="3623778"/>
            <a:ext cx="649727" cy="18562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rgbClr val="5075AA"/>
                </a:solidFill>
                <a:cs typeface="+mj-cs"/>
              </a:defRPr>
            </a:lvl1pPr>
          </a:lstStyle>
          <a:p>
            <a:pPr lvl="0"/>
            <a:r>
              <a:rPr lang="he-IL" dirty="0"/>
              <a:t>למילוי- לחצי</a:t>
            </a:r>
          </a:p>
        </p:txBody>
      </p:sp>
      <p:sp>
        <p:nvSpPr>
          <p:cNvPr id="22" name="מציין מיקום טקסט 11">
            <a:extLst>
              <a:ext uri="{FF2B5EF4-FFF2-40B4-BE49-F238E27FC236}">
                <a16:creationId xmlns:a16="http://schemas.microsoft.com/office/drawing/2014/main" id="{F168AD7C-3AD3-4EE7-80B2-98120782FE5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92397" y="3623778"/>
            <a:ext cx="649727" cy="18562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rgbClr val="5075AA"/>
                </a:solidFill>
                <a:cs typeface="+mj-cs"/>
              </a:defRPr>
            </a:lvl1pPr>
          </a:lstStyle>
          <a:p>
            <a:pPr lvl="0"/>
            <a:r>
              <a:rPr lang="he-IL" dirty="0"/>
              <a:t>למילוי- לחצי</a:t>
            </a:r>
          </a:p>
        </p:txBody>
      </p:sp>
      <p:sp>
        <p:nvSpPr>
          <p:cNvPr id="23" name="מציין מיקום טקסט 11">
            <a:extLst>
              <a:ext uri="{FF2B5EF4-FFF2-40B4-BE49-F238E27FC236}">
                <a16:creationId xmlns:a16="http://schemas.microsoft.com/office/drawing/2014/main" id="{ABD32484-67D9-4290-AE22-D9F2D3C419B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104860" y="3623777"/>
            <a:ext cx="649727" cy="18562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rgbClr val="5075AA"/>
                </a:solidFill>
                <a:cs typeface="+mj-cs"/>
              </a:defRPr>
            </a:lvl1pPr>
          </a:lstStyle>
          <a:p>
            <a:pPr lvl="0"/>
            <a:r>
              <a:rPr lang="he-IL" dirty="0"/>
              <a:t>למילוי- לחצי</a:t>
            </a:r>
          </a:p>
        </p:txBody>
      </p:sp>
      <p:sp>
        <p:nvSpPr>
          <p:cNvPr id="24" name="מציין מיקום טקסט 11">
            <a:extLst>
              <a:ext uri="{FF2B5EF4-FFF2-40B4-BE49-F238E27FC236}">
                <a16:creationId xmlns:a16="http://schemas.microsoft.com/office/drawing/2014/main" id="{50A15743-3208-492A-B010-96BB335A7B4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3874" y="3623776"/>
            <a:ext cx="649727" cy="18562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rgbClr val="5075AA"/>
                </a:solidFill>
                <a:cs typeface="+mj-cs"/>
              </a:defRPr>
            </a:lvl1pPr>
          </a:lstStyle>
          <a:p>
            <a:pPr lvl="0"/>
            <a:r>
              <a:rPr lang="he-IL" dirty="0"/>
              <a:t>למילוי- לחצי</a:t>
            </a:r>
          </a:p>
        </p:txBody>
      </p:sp>
      <p:sp>
        <p:nvSpPr>
          <p:cNvPr id="25" name="מציין מיקום טקסט 11">
            <a:extLst>
              <a:ext uri="{FF2B5EF4-FFF2-40B4-BE49-F238E27FC236}">
                <a16:creationId xmlns:a16="http://schemas.microsoft.com/office/drawing/2014/main" id="{3F48A5E8-874E-4ED8-BA92-5127E1E71EA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898487" y="4128727"/>
            <a:ext cx="1719157" cy="185629"/>
          </a:xfrm>
        </p:spPr>
        <p:txBody>
          <a:bodyPr>
            <a:noAutofit/>
          </a:bodyPr>
          <a:lstStyle>
            <a:lvl1pPr marL="0" indent="0">
              <a:buNone/>
              <a:defRPr lang="he-IL" sz="1200" kern="1200" dirty="0">
                <a:solidFill>
                  <a:srgbClr val="5075AA"/>
                </a:solidFill>
                <a:latin typeface="+mn-lt"/>
                <a:ea typeface="+mn-ea"/>
                <a:cs typeface="+mj-cs"/>
              </a:defRPr>
            </a:lvl1pPr>
          </a:lstStyle>
          <a:p>
            <a:pPr lvl="0"/>
            <a:r>
              <a:rPr lang="he-IL" dirty="0"/>
              <a:t>למילוי- לחצי</a:t>
            </a:r>
          </a:p>
        </p:txBody>
      </p:sp>
      <p:sp>
        <p:nvSpPr>
          <p:cNvPr id="28" name="מציין מיקום טקסט 11">
            <a:extLst>
              <a:ext uri="{FF2B5EF4-FFF2-40B4-BE49-F238E27FC236}">
                <a16:creationId xmlns:a16="http://schemas.microsoft.com/office/drawing/2014/main" id="{A395A9E9-B440-473D-90DE-3916D55C660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32818" y="4128726"/>
            <a:ext cx="1719157" cy="185629"/>
          </a:xfrm>
        </p:spPr>
        <p:txBody>
          <a:bodyPr>
            <a:noAutofit/>
          </a:bodyPr>
          <a:lstStyle>
            <a:lvl1pPr marL="0" indent="0">
              <a:buNone/>
              <a:defRPr lang="he-IL" sz="1200" kern="1200" dirty="0">
                <a:solidFill>
                  <a:srgbClr val="5075AA"/>
                </a:solidFill>
                <a:latin typeface="+mn-lt"/>
                <a:ea typeface="+mn-ea"/>
                <a:cs typeface="+mj-cs"/>
              </a:defRPr>
            </a:lvl1pPr>
          </a:lstStyle>
          <a:p>
            <a:pPr lvl="0"/>
            <a:r>
              <a:rPr lang="he-IL" dirty="0"/>
              <a:t>למילוי- לחצי</a:t>
            </a:r>
          </a:p>
        </p:txBody>
      </p:sp>
    </p:spTree>
    <p:extLst>
      <p:ext uri="{BB962C8B-B14F-4D97-AF65-F5344CB8AC3E}">
        <p14:creationId xmlns:p14="http://schemas.microsoft.com/office/powerpoint/2010/main" val="395217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64945" y="1088455"/>
            <a:ext cx="2697123" cy="5372269"/>
          </a:xfrm>
        </p:spPr>
        <p:txBody>
          <a:bodyPr anchor="t"/>
          <a:lstStyle>
            <a:lvl1pPr marL="0" indent="0">
              <a:buNone/>
              <a:defRPr sz="1864"/>
            </a:lvl1pPr>
            <a:lvl2pPr marL="266365" indent="0">
              <a:buNone/>
              <a:defRPr sz="1631"/>
            </a:lvl2pPr>
            <a:lvl3pPr marL="532729" indent="0">
              <a:buNone/>
              <a:defRPr sz="1398"/>
            </a:lvl3pPr>
            <a:lvl4pPr marL="799094" indent="0">
              <a:buNone/>
              <a:defRPr sz="1165"/>
            </a:lvl4pPr>
            <a:lvl5pPr marL="1065459" indent="0">
              <a:buNone/>
              <a:defRPr sz="1165"/>
            </a:lvl5pPr>
            <a:lvl6pPr marL="1331824" indent="0">
              <a:buNone/>
              <a:defRPr sz="1165"/>
            </a:lvl6pPr>
            <a:lvl7pPr marL="1598188" indent="0">
              <a:buNone/>
              <a:defRPr sz="1165"/>
            </a:lvl7pPr>
            <a:lvl8pPr marL="1864553" indent="0">
              <a:buNone/>
              <a:defRPr sz="1165"/>
            </a:lvl8pPr>
            <a:lvl9pPr marL="2130918" indent="0">
              <a:buNone/>
              <a:defRPr sz="1165"/>
            </a:lvl9pPr>
          </a:lstStyle>
          <a:p>
            <a:r>
              <a:rPr lang="he-IL"/>
              <a:t>לחץ על הסמל כדי להוסיף תמונה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E0A58-5552-46B4-96CA-D76A67E4BB16}" type="datetimeFigureOut">
              <a:rPr lang="he-IL" smtClean="0"/>
              <a:t>כ"ח/ניסן/תש"פ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F5F90-97F7-493D-A3D4-531710C1201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28766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2484"/>
            <a:ext cx="4595098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12414"/>
            <a:ext cx="4595098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2E0A58-5552-46B4-96CA-D76A67E4BB16}" type="datetimeFigureOut">
              <a:rPr lang="he-IL" smtClean="0"/>
              <a:t>כ"ח/ניסן/תש"פ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4784" y="7006700"/>
            <a:ext cx="1798082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F5F90-97F7-493D-A3D4-531710C1201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66279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32729" rtl="1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182" indent="-133182" algn="r" defTabSz="532729" rtl="1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+mn-lt"/>
          <a:ea typeface="+mn-ea"/>
          <a:cs typeface="+mn-cs"/>
        </a:defRPr>
      </a:lvl1pPr>
      <a:lvl2pPr marL="399547" indent="-133182" algn="r" defTabSz="532729" rtl="1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665912" indent="-133182" algn="r" defTabSz="532729" rtl="1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+mn-lt"/>
          <a:ea typeface="+mn-ea"/>
          <a:cs typeface="+mn-cs"/>
        </a:defRPr>
      </a:lvl3pPr>
      <a:lvl4pPr marL="932277" indent="-133182" algn="r" defTabSz="532729" rtl="1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8641" indent="-133182" algn="r" defTabSz="532729" rtl="1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006" indent="-133182" algn="r" defTabSz="532729" rtl="1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r" defTabSz="532729" rtl="1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r" defTabSz="532729" rtl="1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r" defTabSz="532729" rtl="1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532729" rtl="1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r" defTabSz="532729" rtl="1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r" defTabSz="532729" rtl="1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r" defTabSz="532729" rtl="1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r" defTabSz="532729" rtl="1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r" defTabSz="532729" rtl="1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r" defTabSz="532729" rtl="1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r" defTabSz="532729" rtl="1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r" defTabSz="532729" rtl="1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235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טקסט 1">
            <a:extLst>
              <a:ext uri="{FF2B5EF4-FFF2-40B4-BE49-F238E27FC236}">
                <a16:creationId xmlns:a16="http://schemas.microsoft.com/office/drawing/2014/main" id="{D1B7F1BB-1D63-4E3E-9DFC-24622AE9EF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16165F40-2035-4DF4-A80C-EB448DD1D8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972941AF-4187-41B9-8D2B-3B8D11160C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3055705B-2D04-47D7-806A-D1C7364D8CE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טקסט 5">
            <a:extLst>
              <a:ext uri="{FF2B5EF4-FFF2-40B4-BE49-F238E27FC236}">
                <a16:creationId xmlns:a16="http://schemas.microsoft.com/office/drawing/2014/main" id="{06294AC7-584C-4798-B4A4-BA74D94289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טקסט 6">
            <a:extLst>
              <a:ext uri="{FF2B5EF4-FFF2-40B4-BE49-F238E27FC236}">
                <a16:creationId xmlns:a16="http://schemas.microsoft.com/office/drawing/2014/main" id="{BEA57330-8F4A-42DD-8020-B38C672653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8" name="מציין מיקום טקסט 7">
            <a:extLst>
              <a:ext uri="{FF2B5EF4-FFF2-40B4-BE49-F238E27FC236}">
                <a16:creationId xmlns:a16="http://schemas.microsoft.com/office/drawing/2014/main" id="{F3FD2675-27FD-47EA-9BB4-18EB5000BA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טקסט 8">
            <a:extLst>
              <a:ext uri="{FF2B5EF4-FFF2-40B4-BE49-F238E27FC236}">
                <a16:creationId xmlns:a16="http://schemas.microsoft.com/office/drawing/2014/main" id="{CB5B5315-5DC0-441B-9112-E7A2DBB56A3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10" name="מציין מיקום טקסט 9">
            <a:extLst>
              <a:ext uri="{FF2B5EF4-FFF2-40B4-BE49-F238E27FC236}">
                <a16:creationId xmlns:a16="http://schemas.microsoft.com/office/drawing/2014/main" id="{B40BDC06-378D-4C37-B00D-5172DD5634E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11" name="מציין מיקום טקסט 10">
            <a:extLst>
              <a:ext uri="{FF2B5EF4-FFF2-40B4-BE49-F238E27FC236}">
                <a16:creationId xmlns:a16="http://schemas.microsoft.com/office/drawing/2014/main" id="{BD2563F3-B286-470A-B339-99CCDF5C22F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12" name="מציין מיקום טקסט 11">
            <a:extLst>
              <a:ext uri="{FF2B5EF4-FFF2-40B4-BE49-F238E27FC236}">
                <a16:creationId xmlns:a16="http://schemas.microsoft.com/office/drawing/2014/main" id="{CC97773E-CE04-4130-A2C5-EF9C9354E0D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13" name="מציין מיקום טקסט 12">
            <a:extLst>
              <a:ext uri="{FF2B5EF4-FFF2-40B4-BE49-F238E27FC236}">
                <a16:creationId xmlns:a16="http://schemas.microsoft.com/office/drawing/2014/main" id="{D363CE6F-AE87-4BA4-81A4-28096452F05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14" name="מציין מיקום טקסט 13">
            <a:extLst>
              <a:ext uri="{FF2B5EF4-FFF2-40B4-BE49-F238E27FC236}">
                <a16:creationId xmlns:a16="http://schemas.microsoft.com/office/drawing/2014/main" id="{CAB2776A-2904-4832-88F4-C33A9210801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15" name="מציין מיקום טקסט 14">
            <a:extLst>
              <a:ext uri="{FF2B5EF4-FFF2-40B4-BE49-F238E27FC236}">
                <a16:creationId xmlns:a16="http://schemas.microsoft.com/office/drawing/2014/main" id="{0F3C2682-3E2D-4A7F-AF93-C182915B281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083326183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ערכת נושא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ערכת נושא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ערכת נושא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0</Words>
  <Application>Microsoft Office PowerPoint</Application>
  <PresentationFormat>מותאם אישית</PresentationFormat>
  <Paragraphs>0</Paragraphs>
  <Slides>2</Slides>
  <Notes>0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3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ערכת נושא Office</vt:lpstr>
      <vt:lpstr>מצגת של PowerPoint‏</vt:lpstr>
      <vt:lpstr>מצגת של PowerPoint‏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PowerPoint‏</dc:title>
  <dc:creator>שיר .</dc:creator>
  <cp:lastModifiedBy>שיר .</cp:lastModifiedBy>
  <cp:revision>33</cp:revision>
  <dcterms:created xsi:type="dcterms:W3CDTF">2020-04-22T10:15:33Z</dcterms:created>
  <dcterms:modified xsi:type="dcterms:W3CDTF">2020-04-22T16:22:06Z</dcterms:modified>
</cp:coreProperties>
</file>